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gkqs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211328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001885 - Bush's Low Sodium Black Beans 108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Cooking and creativity go hand in hand. That's why Bush's Low Sodium Black Beans don't stop at offering plant-based protein and fiber - they open up a whole world of versatility and inspiration. With a deliciously creamy taste and texture and lower sodium than our original Black Beans, they're perfect in soups, with rice, in tacos, puréed in dips and more. So while you may not know exactly what your next creation is going to be, you can rest assured it's going to be great.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130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135mg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23g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9%</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6g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20%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&lt;1g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8g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80mg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80mg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1.9mg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560mg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560mg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39686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Black Beans, Water, Salt, Calcium Chloride (Firming Agent).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10039400018855</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45.8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6/108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40.5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00039400018858</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118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039400018858</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108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108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Perfect In soups, with rice, pureed for dips, or as a stand alone dish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rmx87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1189638"/>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509</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2024-09-04T15:47:21Z</dcterms:modified>
</cp:coreProperties>
</file>