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rw9ps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195326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01059 - Bush's Organic Pinto Beans 110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Cooking and creativity go hand in hand. That's why Bush's Organic Pinto Beans don't stop at offering plant-based protein and fiber - they open up a whole world of versatility and inspiration. We pick the best organic beans, with a firm texture and hearty flavor that makes them the perfect addition in chili, soups, salads and more. So while you may not know exactly what your next creation is going to be, you can rest assured it's going to be great.</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24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95mg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22g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6g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20%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&lt;1g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0g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8g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40mg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40mg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1.8mg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500mg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500mg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396865"/>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Organic Pinto Beans, Water, Sea Salt, Calcium Chloride (Firming Agent).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10039400010590</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45.66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6/110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41.25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00039400010593</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121.76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039400010593</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110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110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Heat and Serve.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9dxggq.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858447"/>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24689</TotalTime>
  <Words>492</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2024-09-04T15:13:24Z</dcterms:modified>
</cp:coreProperties>
</file>